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DEBC6-D877-CD4B-3A8F-F208471A8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4AF5B-D0DA-D916-C9AA-012974E6E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0342B-2514-7958-D4AE-0C1C6284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3ED4-B489-4237-845A-12B31FDB6B06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C5EC2-49CC-3704-327F-51986E95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7FFD5-CF40-3C67-8B06-C718751A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FF2-7F1C-4F2D-AFD5-22C60EF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3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3DBB-435B-929D-6DB2-906406CD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8760B-D4EE-AEE1-1E3E-848F8EE89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BFCD0-34A3-88A4-B1A0-E242DF5D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3ED4-B489-4237-845A-12B31FDB6B06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573AC-600D-6B74-A8E8-01151B727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C4E0-2A64-4177-20CB-A71DF084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FF2-7F1C-4F2D-AFD5-22C60EF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4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C69D1-FF2F-05AE-2A82-07BB22B81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F10C20-D613-20A7-8970-65FEBF424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99E50-2992-8862-E100-8B6A609E0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3ED4-B489-4237-845A-12B31FDB6B06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BCDD3-FB4D-8EE2-133A-CCDBF45D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6C89F-A064-6984-4EB3-D6CFF7CE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FF2-7F1C-4F2D-AFD5-22C60EF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9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CA65-FE05-0310-0B21-42126527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713D1-A1B2-6C9C-420F-969ECE2BB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08F84-DBC3-3747-3F9F-403FE75A9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3ED4-B489-4237-845A-12B31FDB6B06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3AC0D-759A-45BC-A1B8-DB5B6C6CC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BAD0-67CA-F6C7-FF80-9112D9701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FF2-7F1C-4F2D-AFD5-22C60EF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7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B3E6B-D1FD-77FB-D78B-B97918A5A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0BBA0-6E27-338A-A711-EB68D2E3C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7D707-B532-915F-A6FA-2A28DE92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3ED4-B489-4237-845A-12B31FDB6B06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C0BC9-BBC8-DAED-4264-63AC68C6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C87F0-0DA7-290F-7000-F3222148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FF2-7F1C-4F2D-AFD5-22C60EF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BC2B-2BE2-3F94-D6A5-BF77D5382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D0015-CC72-F3B8-5EBC-4D75C51C8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9946F-4DCB-5078-18B2-547CD15FC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DCE72-0415-F6E6-0151-8FA7E344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3ED4-B489-4237-845A-12B31FDB6B06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17E81-F8C5-FF05-5FB3-125EDB586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128D3-D2E2-C4D1-B937-A4DB2696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FF2-7F1C-4F2D-AFD5-22C60EF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3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58C3-4D76-5852-9653-A8517A66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6D1DA-947F-FA5E-0DE0-3CBCE4FFD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78755-480E-F97F-1821-A3A5A546A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331F1-8D6B-B536-725F-349E44C8C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8C3245-72F8-8C4F-A4A0-F574E4CDE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4811E5-EF24-A2F9-E891-BF248D3B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3ED4-B489-4237-845A-12B31FDB6B06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CE962D-5A89-4481-970F-F052C9021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5C4017-A20F-3121-BFD5-16DB70B4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FF2-7F1C-4F2D-AFD5-22C60EF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F08C-CBDE-380D-F464-633F9A58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2C3512-AD32-4A25-E6EF-683606FC8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3ED4-B489-4237-845A-12B31FDB6B06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CB5E2-89E9-CEF1-E5E1-84FB073A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28440-2E19-F93B-BFF6-9E823610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FF2-7F1C-4F2D-AFD5-22C60EF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8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D607B-FBBE-7578-21AE-98DFCF74D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3ED4-B489-4237-845A-12B31FDB6B06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ED63E-D3AB-42CB-4C56-D4AA22B6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56132-063C-3798-8F6F-D0CC7E48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FF2-7F1C-4F2D-AFD5-22C60EF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5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A8EA-A3E1-9CE0-2B38-8382DC5E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0EC1-DF3D-5BA8-8155-23D61DDC8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0E175-65BE-6496-9BB0-87D896115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41C71-1441-8947-CB2E-E0195A15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3ED4-B489-4237-845A-12B31FDB6B06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2EAA0-0C9D-F64B-919C-91698EB58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FED89-A114-D7D7-6CCE-CC701A1FA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FF2-7F1C-4F2D-AFD5-22C60EF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4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BD2AC-759C-2A74-125D-1DAB86C1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0F6F3-256D-9A67-68B2-5CAA1A4E7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A26BA-39E4-AA3E-3D6D-646FA5A1E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8C5BE-1A02-6142-8863-BEBF5F97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3ED4-B489-4237-845A-12B31FDB6B06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DFCAD-32A3-2F4C-7D1C-5870F552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BA849-B4C4-94FC-38AE-D84FCE81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FF2-7F1C-4F2D-AFD5-22C60EF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93C1D0-2057-B45D-6871-6287C2C1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EBCE9-7D1C-9F2B-2A38-9CBBA22DC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2AE5E-F833-7756-4AE2-2C5F2CCA5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D3ED4-B489-4237-845A-12B31FDB6B06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79D7E-646E-AA92-818A-5D3DFAA30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E194B-FEF8-45AF-FAC3-066607E04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7FFF2-7F1C-4F2D-AFD5-22C60EF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8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images of buildings&#10;&#10;Description automatically generated">
            <a:extLst>
              <a:ext uri="{FF2B5EF4-FFF2-40B4-BE49-F238E27FC236}">
                <a16:creationId xmlns:a16="http://schemas.microsoft.com/office/drawing/2014/main" id="{22E8BE45-82AD-2DBB-82E9-470BEA1FD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1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letter, font&#10;&#10;Description automatically generated">
            <a:extLst>
              <a:ext uri="{FF2B5EF4-FFF2-40B4-BE49-F238E27FC236}">
                <a16:creationId xmlns:a16="http://schemas.microsoft.com/office/drawing/2014/main" id="{83C255D2-D0B5-31C0-784A-C8F34860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7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49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Hansen</dc:creator>
  <cp:lastModifiedBy>15jlewis</cp:lastModifiedBy>
  <cp:revision>3</cp:revision>
  <dcterms:created xsi:type="dcterms:W3CDTF">2023-06-13T00:28:07Z</dcterms:created>
  <dcterms:modified xsi:type="dcterms:W3CDTF">2023-09-12T17:28:15Z</dcterms:modified>
</cp:coreProperties>
</file>